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14:flash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/>
          <a:lstStyle/>
          <a:p>
            <a:r>
              <a:rPr lang="sk-SK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ppo Blk AT" panose="02000A03020000020004" pitchFamily="2" charset="0"/>
              </a:rPr>
              <a:t>Penati</a:t>
            </a:r>
            <a:r>
              <a:rPr lang="sk-SK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ppo Blk AT" panose="02000A03020000020004" pitchFamily="2" charset="0"/>
              </a:rPr>
              <a:t> Golf </a:t>
            </a:r>
            <a:r>
              <a:rPr lang="sk-SK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ppo Blk AT" panose="02000A03020000020004" pitchFamily="2" charset="0"/>
              </a:rPr>
              <a:t>Resort</a:t>
            </a:r>
            <a:endParaRPr lang="sk-SK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rmAutofit/>
          </a:bodyPr>
          <a:lstStyle/>
          <a:p>
            <a:r>
              <a:rPr lang="sk-SK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Senica</a:t>
            </a:r>
            <a:endParaRPr lang="sk-SK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1488798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Piesková pláž na brehu umelo vytvoreného jazera, rybolov, korčuliarska cesta, cesty pre cyklistov, tenisové kurty, detské ihrisko, neďaleký konský ranč, v neposlednom rade nádherné lesy ‒ potešenie pre hubárov.</a:t>
            </a:r>
          </a:p>
        </p:txBody>
      </p:sp>
      <p:pic>
        <p:nvPicPr>
          <p:cNvPr id="2050" name="Picture 2" descr="http://www.grs.sk/media/.gallery/main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6"/>
            <a:ext cx="7848872" cy="45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6096" y="260648"/>
            <a:ext cx="3466728" cy="4525963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Rekreačné vilky s príslušnými pozemkami, ako aj pozemky na rezidenčné domy, sú k dispozícii do osobného vlastníctva. Moderná rekreačná oblasť ponúkne ľuďom, ktorých spája golf, príjemný život garantovaný širokým spektrom kvalitných služieb v areáli ihriska, ale tiež v blízkom okolí.</a:t>
            </a:r>
          </a:p>
        </p:txBody>
      </p:sp>
      <p:pic>
        <p:nvPicPr>
          <p:cNvPr id="3074" name="Picture 2" descr="http://www.living.sk/data/chillout5_items_profi/d/8/1/7/4/d-8174_9b60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415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yvač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4" y="364502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rs.sk/media/projekt-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527" r="-33331" b="178"/>
          <a:stretch/>
        </p:blipFill>
        <p:spPr bwMode="auto">
          <a:xfrm>
            <a:off x="395536" y="260648"/>
            <a:ext cx="126369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nada.sk/www/images/stories/golf_k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85" y="188640"/>
            <a:ext cx="673877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141188"/>
              </p:ext>
            </p:extLst>
          </p:nvPr>
        </p:nvGraphicFramePr>
        <p:xfrm>
          <a:off x="467544" y="5085184"/>
          <a:ext cx="4630153" cy="1371600"/>
        </p:xfrm>
        <a:graphic>
          <a:graphicData uri="http://schemas.openxmlformats.org/drawingml/2006/table">
            <a:tbl>
              <a:tblPr/>
              <a:tblGrid>
                <a:gridCol w="2259540"/>
                <a:gridCol w="2370613"/>
              </a:tblGrid>
              <a:tr h="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k-SK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- Celoživotné</a:t>
                      </a:r>
                      <a:endParaRPr lang="sk-SK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4500,00 €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sk-SK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- Ročné</a:t>
                      </a:r>
                      <a:endParaRPr lang="sk-SK" sz="2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1800,00 €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2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- Udržiavací </a:t>
                      </a:r>
                      <a:r>
                        <a:rPr lang="sk-SK" sz="2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poplatok</a:t>
                      </a: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950,00 €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0849" y="4530995"/>
            <a:ext cx="46618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Osobné členstvo v </a:t>
            </a:r>
            <a:r>
              <a:rPr kumimoji="0" lang="sk-SK" altLang="sk-SK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Penati</a:t>
            </a:r>
            <a:r>
              <a:rPr kumimoji="0" lang="sk-SK" altLang="sk-SK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 Golf </a:t>
            </a:r>
            <a:r>
              <a:rPr kumimoji="0" lang="sk-SK" altLang="sk-SK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Clube</a:t>
            </a:r>
            <a:r>
              <a:rPr kumimoji="0" lang="sk-SK" altLang="sk-SK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65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677182"/>
              </p:ext>
            </p:extLst>
          </p:nvPr>
        </p:nvGraphicFramePr>
        <p:xfrm>
          <a:off x="323528" y="1556792"/>
          <a:ext cx="8280920" cy="4536504"/>
        </p:xfrm>
        <a:graphic>
          <a:graphicData uri="http://schemas.openxmlformats.org/drawingml/2006/table">
            <a:tbl>
              <a:tblPr/>
              <a:tblGrid>
                <a:gridCol w="4824536"/>
                <a:gridCol w="3456384"/>
              </a:tblGrid>
              <a:tr h="421866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Po - </a:t>
                      </a:r>
                      <a:r>
                        <a:rPr lang="sk-SK" sz="24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Št</a:t>
                      </a:r>
                      <a:endParaRPr lang="sk-SK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</a:endParaRP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38,00 € / 70,00 €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866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Pi - Ne, sviatok</a:t>
                      </a: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48,00 € / 90,00 €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Po - Št deti do 14 rokov</a:t>
                      </a: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11,50 € / 21,00 €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Pi - Ne deti do 14 rokov</a:t>
                      </a: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14,50 € / 27,00 €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it-IT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Po - Št juniori 15 – 18 rokov</a:t>
                      </a: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17,00 € / 31,50 €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sk-SK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Pi - Ne juniori 15 – 18 rokov</a:t>
                      </a: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21,50 € / 40,50 €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Po - Št študenti do 26 </a:t>
                      </a:r>
                      <a:r>
                        <a:rPr lang="pl-PL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rokov</a:t>
                      </a:r>
                      <a:endParaRPr lang="pl-PL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</a:endParaRP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24,50 € / 45,50 €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Pi - Ne študenti do 26 </a:t>
                      </a:r>
                      <a:r>
                        <a:rPr lang="sk-SK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rokov</a:t>
                      </a:r>
                      <a:endParaRPr lang="sk-SK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anose="020B0503020202020204" pitchFamily="34" charset="0"/>
                      </a:endParaRPr>
                    </a:p>
                  </a:txBody>
                  <a:tcPr marL="16838" marR="16838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anose="020B0503020202020204" pitchFamily="34" charset="0"/>
                        </a:rPr>
                        <a:t>31,00 € / 58,50 €</a:t>
                      </a:r>
                    </a:p>
                  </a:txBody>
                  <a:tcPr marL="20205" marR="20205" marT="10103" marB="1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92355"/>
            <a:ext cx="6444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Hra na ihrisku – </a:t>
            </a:r>
            <a:r>
              <a:rPr kumimoji="0" lang="sk-SK" altLang="sk-SK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Fee</a:t>
            </a:r>
            <a:r>
              <a:rPr kumimoji="0" lang="sk-SK" altLang="sk-SK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 9 jamiek / </a:t>
            </a:r>
            <a:r>
              <a:rPr kumimoji="0" lang="sk-SK" altLang="sk-SK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Fee</a:t>
            </a:r>
            <a:r>
              <a:rPr kumimoji="0" lang="sk-SK" altLang="sk-SK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gency FB" panose="020B0503020202020204" pitchFamily="34" charset="0"/>
                <a:cs typeface="Arial" charset="0"/>
              </a:rPr>
              <a:t> 18 jamiek</a:t>
            </a:r>
          </a:p>
        </p:txBody>
      </p:sp>
    </p:spTree>
    <p:extLst>
      <p:ext uri="{BB962C8B-B14F-4D97-AF65-F5344CB8AC3E}">
        <p14:creationId xmlns:p14="http://schemas.microsoft.com/office/powerpoint/2010/main" val="33170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2000">
        <p14:warp dir="in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Ďakujem za pozornosť</a:t>
            </a:r>
            <a:endParaRPr lang="sk-SK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590" y="164589"/>
            <a:ext cx="8803882" cy="2232247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Penati</a:t>
            </a:r>
            <a:r>
              <a:rPr lang="sk-SK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Golf </a:t>
            </a:r>
            <a:r>
              <a:rPr lang="sk-SK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Resort</a:t>
            </a:r>
            <a:r>
              <a:rPr lang="sk-SK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 je na Slovensku ojedinelý projekt, 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ktorý pribudol </a:t>
            </a:r>
            <a:r>
              <a:rPr lang="sk-SK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na mape špičkových golfových rezortov v strednej Európe. Vyrastá na Záhorí, pri meste Senica, uprostred borovicových lesov, na pôde posiatej bielymi piesočnými dunami.</a:t>
            </a:r>
          </a:p>
        </p:txBody>
      </p:sp>
      <p:pic>
        <p:nvPicPr>
          <p:cNvPr id="1026" name="Picture 2" descr="https://encrypted-tbn3.gstatic.com/images?q=tbn:ANd9GcQDidzHkhx5dMy5D61UBwUmyu4WPZqAgKL0jk-jjAJnQe-zdMwt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6" y="2632542"/>
            <a:ext cx="5284381" cy="25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0751" y="2636912"/>
            <a:ext cx="3203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Okrem 36-jamkového golfového ihriska svetových parametrov ponúkne pestré možnosti na relax, aktívny oddych a na kvalitné trávenie voľného času.</a:t>
            </a:r>
          </a:p>
        </p:txBody>
      </p:sp>
    </p:spTree>
    <p:extLst>
      <p:ext uri="{BB962C8B-B14F-4D97-AF65-F5344CB8AC3E}">
        <p14:creationId xmlns:p14="http://schemas.microsoft.com/office/powerpoint/2010/main" val="20841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>
        <p:push dir="u"/>
      </p:transition>
    </mc:Choice>
    <mc:Fallback xmlns="">
      <p:transition spd="slow" advClick="0" advTm="1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7504" y="3717031"/>
            <a:ext cx="8806309" cy="2942531"/>
          </a:xfrm>
        </p:spPr>
        <p:txBody>
          <a:bodyPr>
            <a:normAutofit lnSpcReduction="10000"/>
          </a:bodyPr>
          <a:lstStyle/>
          <a:p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Široké zvlnené </a:t>
            </a:r>
            <a:r>
              <a:rPr lang="sk-SK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ferveje</a:t>
            </a:r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, ktoré ponúknu hráčom dostatočnú voľnosť na hru, bez áut, s dostatkom súkromia, vynikajúcou viditeľnosť na </a:t>
            </a:r>
            <a:r>
              <a:rPr lang="sk-SK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gríny</a:t>
            </a:r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, vysoké tvarované „</a:t>
            </a:r>
            <a:r>
              <a:rPr lang="sk-SK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Nicklaus</a:t>
            </a:r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Design</a:t>
            </a:r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“ pieskové bunkery a náročnosť rôznorodého terénu s najdlhšou,  701-metrovou jamkou v Európe, potvrdzujú jedinečnosť LEGEND COURSE</a:t>
            </a:r>
          </a:p>
        </p:txBody>
      </p:sp>
      <p:pic>
        <p:nvPicPr>
          <p:cNvPr id="1026" name="Picture 2" descr="http://www.golfdevelopment.cz/en/references/construction/penati-golf-resort/files/BIGsen00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155814" cy="31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zahori.sk/wp-content/uploads/2013/06/Golf_Resort_Skalica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37" y="494672"/>
            <a:ext cx="4425228" cy="28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gend_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026"/>
            <a:ext cx="9144000" cy="68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cap="all" dirty="0">
                <a:solidFill>
                  <a:srgbClr val="002060"/>
                </a:solidFill>
                <a:latin typeface="Agency FB" panose="020B0503020202020204" pitchFamily="34" charset="0"/>
              </a:rPr>
              <a:t>HERITAGE </a:t>
            </a:r>
            <a:r>
              <a:rPr lang="sk-SK" b="1" u="sng" cap="all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COURSE – Druhé ihrisko</a:t>
            </a:r>
            <a:endParaRPr lang="sk-SK" b="1" u="sng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559" y="1484784"/>
            <a:ext cx="8208912" cy="5472608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Dizajnom druhého ihriska HERITAGE COURSE bol poverený 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Jonathan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Davison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. Druhá osemnástka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dopľňa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v najvyššom štandarde ihrisko LEGEND COURSE a tvorí mu atraktívnu alternatívu.</a:t>
            </a:r>
          </a:p>
          <a:p>
            <a:pPr fontAlgn="base"/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Odlišnosť je založená na návrate ku koreňom a k tradíciám ostrovného dizajnu ihrísk, zvýrazňujúcemu pohľady na krásy a naturálnu farebnosť prírodnej scenérie, ktorou táto lokalita oplýva.</a:t>
            </a:r>
          </a:p>
          <a:p>
            <a:pPr fontAlgn="base"/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Tvarovanie jamiek mal v rukách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shaper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svetového formátu 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Mick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McShane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, ktorý sa podpísal aj pod ihriská ako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Kingsbarnes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alebo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The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Castle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Course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v kolíske golfu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St.Andrews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v Škótsku.</a:t>
            </a:r>
          </a:p>
          <a:p>
            <a:pPr fontAlgn="base"/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Druhé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osemnásťjamkové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ihrisko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Heritage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sz="8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Course</a:t>
            </a:r>
            <a:r>
              <a:rPr lang="sk-SK" sz="8600" b="1" dirty="0">
                <a:solidFill>
                  <a:srgbClr val="002060"/>
                </a:solidFill>
                <a:latin typeface="Agency FB" panose="020B0503020202020204" pitchFamily="34" charset="0"/>
              </a:rPr>
              <a:t> bolo slávnostne otvorené v auguste 2013.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81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itage-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116632"/>
            <a:ext cx="89839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5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7000">
        <p14:pan dir="u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16507"/>
            <a:ext cx="8229600" cy="2260847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R</a:t>
            </a:r>
            <a:r>
              <a:rPr lang="sk-SK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eštaurácia </a:t>
            </a:r>
            <a:r>
              <a:rPr lang="sk-SK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Aldente</a:t>
            </a:r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 on </a:t>
            </a:r>
            <a:r>
              <a:rPr lang="sk-SK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green</a:t>
            </a:r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,</a:t>
            </a:r>
            <a:b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sesterský podnik úspešnej bratislavskej reštaurácie </a:t>
            </a:r>
            <a:r>
              <a:rPr lang="sk-SK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Aldente</a:t>
            </a:r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, prináša špeciality talianskej a </a:t>
            </a:r>
            <a:r>
              <a:rPr lang="sk-SK" sz="2800" b="1" dirty="0" err="1" smtClean="0">
                <a:solidFill>
                  <a:srgbClr val="002060"/>
                </a:solidFill>
                <a:latin typeface="Agency FB" panose="020B0503020202020204" pitchFamily="34" charset="0"/>
              </a:rPr>
              <a:t>med-iteránskej</a:t>
            </a:r>
            <a:r>
              <a:rPr lang="sk-SK" sz="28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sk-SK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kuchyne, jedinečnú atmosféru a kvalitný servis priamo na golfové ihrisko. </a:t>
            </a:r>
          </a:p>
        </p:txBody>
      </p:sp>
      <p:pic>
        <p:nvPicPr>
          <p:cNvPr id="3074" name="Picture 2" descr="al d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4" y="36387"/>
            <a:ext cx="217952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etrend.sk/uploads/tx_media/2008/10/golf_senica_4_up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98" y="3356991"/>
            <a:ext cx="6445439" cy="3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switch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1760538"/>
          </a:xfrm>
        </p:spPr>
        <p:txBody>
          <a:bodyPr>
            <a:normAutofit fontScale="85000" lnSpcReduction="20000"/>
          </a:bodyPr>
          <a:lstStyle/>
          <a:p>
            <a:r>
              <a:rPr lang="sk-SK" sz="3600" b="1" dirty="0">
                <a:solidFill>
                  <a:srgbClr val="002060"/>
                </a:solidFill>
                <a:latin typeface="Agency FB" panose="020B0503020202020204" pitchFamily="34" charset="0"/>
              </a:rPr>
              <a:t>Vychutnajte si po dobre zahratej jamke </a:t>
            </a:r>
            <a:r>
              <a:rPr lang="sk-SK" sz="3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antipasti</a:t>
            </a:r>
            <a:r>
              <a:rPr lang="sk-SK" sz="3600" b="1" dirty="0">
                <a:solidFill>
                  <a:srgbClr val="002060"/>
                </a:solidFill>
                <a:latin typeface="Agency FB" panose="020B0503020202020204" pitchFamily="34" charset="0"/>
              </a:rPr>
              <a:t>, domáce cestoviny, </a:t>
            </a:r>
            <a:r>
              <a:rPr lang="sk-SK" sz="36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steaky</a:t>
            </a:r>
            <a:r>
              <a:rPr lang="sk-SK" sz="3600" b="1" dirty="0">
                <a:solidFill>
                  <a:srgbClr val="002060"/>
                </a:solidFill>
                <a:latin typeface="Agency FB" panose="020B0503020202020204" pitchFamily="34" charset="0"/>
              </a:rPr>
              <a:t> či pravé talianske rizoto spolu</a:t>
            </a:r>
            <a:br>
              <a:rPr lang="sk-SK" sz="3600" b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sk-SK" sz="3600" b="1" dirty="0">
                <a:solidFill>
                  <a:srgbClr val="002060"/>
                </a:solidFill>
                <a:latin typeface="Agency FB" panose="020B0503020202020204" pitchFamily="34" charset="0"/>
              </a:rPr>
              <a:t>s pohárom dobrého vína zo starostlivo zostavenej vínnej karty.</a:t>
            </a:r>
          </a:p>
          <a:p>
            <a:endParaRPr lang="sk-SK" dirty="0"/>
          </a:p>
        </p:txBody>
      </p:sp>
      <p:pic>
        <p:nvPicPr>
          <p:cNvPr id="4098" name="Picture 2" descr="http://www.mirage.it/wp-content/uploads/2013/04/golf-resort-Penaty-Senica-S%CB%87ajdikove-Humence-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001"/>
            <a:ext cx="59046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nnessodesign.sk/wp-content/gallery/penati-golf-resort-senica-slovensko-2012/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33" y="106969"/>
            <a:ext cx="290740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88640"/>
            <a:ext cx="4320480" cy="6552728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Pri golfovom ihrisku, v nádhernej krajine s veľkým jazerom obklopeným slnečnými plážami a poetickými zákutiami, vyrastá rozľahlá zelená oáza. Miesto, kde sa spojí to najlepšie z prírody s naplnením potrieb moderného človeka. Vďaka vyváženej koncepcii areál poskytne mnohoraké alternatívy </a:t>
            </a:r>
            <a:r>
              <a:rPr lang="sk-SK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voľnočasových</a:t>
            </a:r>
            <a:r>
              <a:rPr lang="sk-SK" b="1" dirty="0">
                <a:solidFill>
                  <a:srgbClr val="002060"/>
                </a:solidFill>
                <a:latin typeface="Agency FB" panose="020B0503020202020204" pitchFamily="34" charset="0"/>
              </a:rPr>
              <a:t> aktivít, umožní dokonale zabudnúť na stres, všestranne harmonizovať osobnosť, doplniť energiu, osviežiť ducha, upevniť priateľské a rodinné putá</a:t>
            </a:r>
            <a:r>
              <a:rPr lang="sk-SK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http://www.grs.sk/media/.gallery/main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57" y="260648"/>
            <a:ext cx="42933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s.sk/media/.gallery/main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57" y="3717032"/>
            <a:ext cx="43097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290</Words>
  <Application>Microsoft Office PowerPoint</Application>
  <PresentationFormat>Prezentácia na obrazovke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Penati Golf Resort</vt:lpstr>
      <vt:lpstr>Prezentácia programu PowerPoint</vt:lpstr>
      <vt:lpstr>Prezentácia programu PowerPoint</vt:lpstr>
      <vt:lpstr>Prezentácia programu PowerPoint</vt:lpstr>
      <vt:lpstr>HERITAGE COURSE – Druhé ihrisko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Penati Golf Resort</dc:title>
  <dc:creator>Študent</dc:creator>
  <cp:lastModifiedBy>Študent</cp:lastModifiedBy>
  <cp:revision>22</cp:revision>
  <dcterms:created xsi:type="dcterms:W3CDTF">2014-02-05T09:47:37Z</dcterms:created>
  <dcterms:modified xsi:type="dcterms:W3CDTF">2014-04-29T11:13:08Z</dcterms:modified>
</cp:coreProperties>
</file>